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90" r:id="rId20"/>
    <p:sldId id="275" r:id="rId21"/>
    <p:sldId id="284" r:id="rId22"/>
    <p:sldId id="281" r:id="rId23"/>
    <p:sldId id="276" r:id="rId24"/>
    <p:sldId id="285" r:id="rId25"/>
    <p:sldId id="282" r:id="rId26"/>
    <p:sldId id="283" r:id="rId27"/>
    <p:sldId id="286" r:id="rId28"/>
    <p:sldId id="289" r:id="rId29"/>
    <p:sldId id="287" r:id="rId30"/>
    <p:sldId id="288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90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88" d="100"/>
          <a:sy n="88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21-Sep-19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pframewor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Multi-Tenancy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Multi-tenant infrastructure</a:t>
            </a:r>
          </a:p>
          <a:p>
            <a:pPr lvl="1"/>
            <a:r>
              <a:rPr lang="en-US" sz="2000" dirty="0"/>
              <a:t>Tenant determination, auto data isolation, dynamic database selection, tenant basis setting system… etc.</a:t>
            </a:r>
          </a:p>
          <a:p>
            <a:r>
              <a:rPr lang="en-US" sz="2400" dirty="0"/>
              <a:t>Multi-tenancy unaware applications!</a:t>
            </a:r>
          </a:p>
          <a:p>
            <a:r>
              <a:rPr lang="en-US" sz="2400" dirty="0"/>
              <a:t>Pre-built tenant management module to create and manage your tenants!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 years of continuous development</a:t>
            </a:r>
          </a:p>
          <a:p>
            <a:r>
              <a:rPr lang="en-US" sz="2400" dirty="0"/>
              <a:t>7,000+ stars on GitHub</a:t>
            </a:r>
          </a:p>
          <a:p>
            <a:r>
              <a:rPr lang="en-US" sz="2400" dirty="0"/>
              <a:t>1,5M downloads on NuGet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Create a new solution!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Highlights /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Generic Repositories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DI Auto-Register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5355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Authorization / Permissions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Unit Of Work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(Transaction Management)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Audit Logging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Auto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Object2Object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757130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Exception Management &amp; Handling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Localization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3044216"/>
            <a:ext cx="486049" cy="2677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39573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Cross-Cutting Concerns / Base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84A-EA5B-42BA-9E7C-087AB7CA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7" y="2684032"/>
            <a:ext cx="7520375" cy="2586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A433B-CADB-4D83-BAB2-FE19C84C7DB0}"/>
              </a:ext>
            </a:extLst>
          </p:cNvPr>
          <p:cNvSpPr txBox="1"/>
          <p:nvPr/>
        </p:nvSpPr>
        <p:spPr>
          <a:xfrm>
            <a:off x="597877" y="2041332"/>
            <a:ext cx="705212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CrudAppService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CRUD Application Service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37148-986D-411C-9894-8D394E25F40F}"/>
              </a:ext>
            </a:extLst>
          </p:cNvPr>
          <p:cNvSpPr txBox="1"/>
          <p:nvPr/>
        </p:nvSpPr>
        <p:spPr>
          <a:xfrm>
            <a:off x="8541099" y="2905096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743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Auto HTTP API Controllers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333007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 Service 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9187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convention</a:t>
            </a: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1790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86814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  <a:r>
              <a:rPr lang="en-US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-party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2911310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Exception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De/serialization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 Configuration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368921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CODE GENERATION!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32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JavaScript &amp; C# Client Proxies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293093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4828232" y="2184491"/>
            <a:ext cx="181043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Client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75EB6-2E11-4698-B8FE-9CEFFD0C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32" y="2862759"/>
            <a:ext cx="6280220" cy="312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4F91B-3773-465C-BC8C-CF49812C1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48" y="286276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Open source web application framework for 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Halil İbrahim Kalkan</a:t>
            </a:r>
            <a:br>
              <a:rPr lang="en-US" dirty="0"/>
            </a:br>
            <a:r>
              <a:rPr lang="en-US" dirty="0"/>
              <a:t>Software Architect &amp; Co-founder @ </a:t>
            </a:r>
            <a:r>
              <a:rPr lang="en-US" dirty="0" err="1"/>
              <a:t>Volosoft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0FDE-6E24-4902-B273-060917BED53A}"/>
              </a:ext>
            </a:extLst>
          </p:cNvPr>
          <p:cNvSpPr/>
          <p:nvPr/>
        </p:nvSpPr>
        <p:spPr>
          <a:xfrm>
            <a:off x="7661370" y="1116740"/>
            <a:ext cx="441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github.com/abpframework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Distributed Event Bus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7048919" y="5100162"/>
            <a:ext cx="24387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with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45754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531446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Consume Events 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Virtual File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2080008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Embed Views, JavaScript, CSS… files into modules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en-US" sz="2000" dirty="0"/>
              <a:t>Integrated to razor view engine &amp; static file middleware.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7" y="2176620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Tag Helpers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59932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Reduces boilerplate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the power of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Intellisense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Cooperates with native bootstrap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220162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Native bootstrap code</a:t>
            </a: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" y="2107794"/>
            <a:ext cx="11262805" cy="17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94" y="4767053"/>
            <a:ext cx="7213060" cy="805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37094" y="3876151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Dynamic Forms &amp; Inputs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766381" cy="12803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Validation &amp;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Bundling &amp; Minification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77" y="1634427"/>
            <a:ext cx="7339045" cy="1922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bundling &amp; minification on production.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 with the Virtual File System.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dependencies automatically (and recursively!).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Dynamically determines the bundle contents!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Allows to create named bundles &amp; reuse when needed!</a:t>
            </a: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https://abp.io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821367"/>
          </a:xfrm>
        </p:spPr>
        <p:txBody>
          <a:bodyPr/>
          <a:lstStyle/>
          <a:p>
            <a:r>
              <a:rPr lang="en-US" dirty="0"/>
              <a:t>Thanks! Questions..?</a:t>
            </a:r>
            <a:br>
              <a:rPr lang="en-US" dirty="0"/>
            </a:br>
            <a:r>
              <a:rPr lang="en-US" sz="3600" dirty="0"/>
              <a:t> </a:t>
            </a:r>
            <a:br>
              <a:rPr lang="en-US" dirty="0"/>
            </a:br>
            <a:r>
              <a:rPr lang="en-US" sz="4000" dirty="0"/>
              <a:t>Halil İbrahim Kalkan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3200" dirty="0"/>
              <a:t>GitHub: @hikalkan</a:t>
            </a:r>
            <a:br>
              <a:rPr lang="en-US" sz="3200" dirty="0"/>
            </a:br>
            <a:r>
              <a:rPr lang="en-US" sz="3200" dirty="0"/>
              <a:t>Twitter: @</a:t>
            </a:r>
            <a:r>
              <a:rPr lang="en-US" sz="3200" dirty="0" err="1"/>
              <a:t>hibrahimkalkan</a:t>
            </a:r>
            <a:br>
              <a:rPr lang="en-US" sz="3200" dirty="0"/>
            </a:br>
            <a:r>
              <a:rPr lang="en-US" sz="3200" dirty="0"/>
              <a:t>Web: halilibrahimkalkan.com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79058"/>
          </a:xfrm>
        </p:spPr>
        <p:txBody>
          <a:bodyPr/>
          <a:lstStyle/>
          <a:p>
            <a:r>
              <a:rPr lang="en-US" sz="7200" dirty="0"/>
              <a:t>Why we’ve created the ABP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958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Domain Driven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866554" y="2346974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Cross Cutting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DB Connection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Audit 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u="sng" dirty="0"/>
              <a:t>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Extension Methods / Helpers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Library Wrappers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Why we’ve created the ABP framework?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Application(s)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(plain)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Reusable</a:t>
            </a:r>
          </a:p>
          <a:p>
            <a:pPr algn="ctr"/>
            <a:r>
              <a:rPr lang="en-US" dirty="0"/>
              <a:t>Application Framework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hard 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/ Keep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developers</a:t>
            </a:r>
          </a:p>
          <a:p>
            <a:endParaRPr lang="en-US" dirty="0"/>
          </a:p>
          <a:p>
            <a:r>
              <a:rPr lang="en-US" b="1" dirty="0"/>
              <a:t>      Needs a dedicated framework team!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Domain Driven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Based on </a:t>
            </a:r>
            <a:r>
              <a:rPr lang="en-US" sz="2400" b="1" dirty="0"/>
              <a:t>DDD </a:t>
            </a:r>
            <a:r>
              <a:rPr lang="en-US" sz="2400" dirty="0"/>
              <a:t>patterns &amp; principles</a:t>
            </a:r>
          </a:p>
          <a:p>
            <a:pPr lvl="1"/>
            <a:r>
              <a:rPr lang="en-US" sz="2000" b="1" dirty="0"/>
              <a:t>Layers</a:t>
            </a:r>
            <a:r>
              <a:rPr lang="en-US" sz="2000" dirty="0"/>
              <a:t>: Domain, Application, Presentation and Infrastructure.</a:t>
            </a:r>
          </a:p>
          <a:p>
            <a:r>
              <a:rPr lang="en-US" sz="2400" dirty="0"/>
              <a:t>Well structured </a:t>
            </a:r>
            <a:r>
              <a:rPr lang="en-US" sz="2400" b="1" dirty="0"/>
              <a:t>startup template</a:t>
            </a:r>
            <a:r>
              <a:rPr lang="en-US" sz="2400" dirty="0"/>
              <a:t>s</a:t>
            </a:r>
          </a:p>
          <a:p>
            <a:r>
              <a:rPr lang="en-US" sz="2400" b="1" dirty="0"/>
              <a:t>Infrastructure </a:t>
            </a:r>
            <a:r>
              <a:rPr lang="en-US" sz="2400" dirty="0"/>
              <a:t>for entities, repositories, unit of work, application services… etc.</a:t>
            </a:r>
          </a:p>
          <a:p>
            <a:r>
              <a:rPr lang="en-US" sz="2400" dirty="0"/>
              <a:t>Documentation &amp; </a:t>
            </a:r>
            <a:r>
              <a:rPr lang="en-US" sz="2400" b="1" dirty="0"/>
              <a:t>best practice guides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/>
              <a:t>Application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Modularity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A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B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C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/>
              <a:t>Module D</a:t>
            </a:r>
          </a:p>
          <a:p>
            <a:pPr algn="ctr"/>
            <a:r>
              <a:rPr lang="en-US" sz="1400" dirty="0"/>
              <a:t>Entities, Services, APIs, UI Pages,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Pre-Built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Identity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Tenant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Architecture / Microservices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Designed microservices in mind</a:t>
            </a:r>
          </a:p>
          <a:p>
            <a:r>
              <a:rPr lang="en-US" sz="2400" dirty="0"/>
              <a:t>Communication patterns</a:t>
            </a:r>
          </a:p>
          <a:p>
            <a:pPr lvl="1"/>
            <a:r>
              <a:rPr lang="en-US" sz="2000" dirty="0"/>
              <a:t>Remote API calls</a:t>
            </a:r>
          </a:p>
          <a:p>
            <a:pPr lvl="1"/>
            <a:r>
              <a:rPr lang="en-US" sz="2000" dirty="0"/>
              <a:t>Distributed events (pub/sub model)</a:t>
            </a:r>
          </a:p>
          <a:p>
            <a:r>
              <a:rPr lang="en-US" sz="2400" dirty="0"/>
              <a:t>IdentityServer4 integration</a:t>
            </a:r>
          </a:p>
          <a:p>
            <a:r>
              <a:rPr lang="en-US" sz="2400" dirty="0"/>
              <a:t>Pre-built modules have been designed as microservice compatible.</a:t>
            </a:r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541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/>
              <a:t>A complete microservice solution sample!</a:t>
            </a:r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Words>583</Words>
  <Application>Microsoft Office PowerPoint</Application>
  <PresentationFormat>Widescreen</PresentationFormat>
  <Paragraphs>154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ABP: Open source web application framework for ASP.NET Core 3.0</vt:lpstr>
      <vt:lpstr>Why we’ve created the ABP framework?</vt:lpstr>
      <vt:lpstr>Why we’ve created the ABP framework?</vt:lpstr>
      <vt:lpstr>Why we’ve created the ABP framework?</vt:lpstr>
      <vt:lpstr>Architecture</vt:lpstr>
      <vt:lpstr>Architecture / Domain Driven Design</vt:lpstr>
      <vt:lpstr>Architecture / Modularity</vt:lpstr>
      <vt:lpstr>Architecture / Microservices</vt:lpstr>
      <vt:lpstr>Architecture / Multi-Tenancy</vt:lpstr>
      <vt:lpstr>ABP.IO vs ASP.NET Boilerplate</vt:lpstr>
      <vt:lpstr>ASP.NET Boilerplate vs ABP.IO</vt:lpstr>
      <vt:lpstr>Demo: Create a new solution!</vt:lpstr>
      <vt:lpstr>Highlights / Features</vt:lpstr>
      <vt:lpstr>Cross-Cutting Concerns / Base Services</vt:lpstr>
      <vt:lpstr>Cross-Cutting Concerns / Base Services</vt:lpstr>
      <vt:lpstr>Auto HTTP API Controllers</vt:lpstr>
      <vt:lpstr>Dynamic JavaScript &amp; C# Client Proxies</vt:lpstr>
      <vt:lpstr>Dynamic JavaScript &amp; C# Client Proxies</vt:lpstr>
      <vt:lpstr>Distributed Event Bus</vt:lpstr>
      <vt:lpstr>MVC (Razor Pages) UI</vt:lpstr>
      <vt:lpstr>The Virtual File System</vt:lpstr>
      <vt:lpstr>Bootstrap Tag Helpers</vt:lpstr>
      <vt:lpstr>Dynamic Forms &amp; Inputs</vt:lpstr>
      <vt:lpstr>Dynamic Forms &amp; Inputs</vt:lpstr>
      <vt:lpstr>Bundling &amp; Minification System</vt:lpstr>
      <vt:lpstr>https://abp.io</vt:lpstr>
      <vt:lpstr>Thanks! Questions..?   Halil İbrahim Kalkan   GitHub: @hikalkan Twitter: @hibrahimkalkan Web: halilibrahimkalkan.com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Halil Kalkan</cp:lastModifiedBy>
  <cp:revision>58</cp:revision>
  <dcterms:created xsi:type="dcterms:W3CDTF">2018-01-09T22:22:16Z</dcterms:created>
  <dcterms:modified xsi:type="dcterms:W3CDTF">2019-09-21T15:41:11Z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